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72" r:id="rId3"/>
    <p:sldId id="273" r:id="rId4"/>
    <p:sldId id="274" r:id="rId5"/>
    <p:sldId id="275" r:id="rId6"/>
    <p:sldId id="256" r:id="rId7"/>
    <p:sldId id="261" r:id="rId8"/>
    <p:sldId id="262" r:id="rId9"/>
    <p:sldId id="263" r:id="rId10"/>
    <p:sldId id="264" r:id="rId11"/>
    <p:sldId id="265" r:id="rId12"/>
    <p:sldId id="257" r:id="rId13"/>
    <p:sldId id="258" r:id="rId14"/>
    <p:sldId id="266" r:id="rId15"/>
    <p:sldId id="267" r:id="rId16"/>
    <p:sldId id="268" r:id="rId17"/>
    <p:sldId id="269" r:id="rId18"/>
    <p:sldId id="270" r:id="rId19"/>
    <p:sldId id="271" r:id="rId20"/>
    <p:sldId id="259" r:id="rId21"/>
    <p:sldId id="260" r:id="rId22"/>
  </p:sldIdLst>
  <p:sldSz cx="9144000" cy="5143500" type="screen16x9"/>
  <p:notesSz cx="6888163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7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85603D8-EFB5-4D7F-8E78-151D8C58C2C4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C5C5B4F-8164-4CB5-AA4F-AE0E948BE8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7457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08A4573-AA66-4F23-A700-E3B07B69C23B}" type="datetimeFigureOut">
              <a:rPr lang="en-AU" smtClean="0"/>
              <a:t>5/12/2021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F8D461B-81BA-4A6E-B058-920DB2B2FB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26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D461B-81BA-4A6E-B058-920DB2B2FBB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53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EFEC-66A5-4375-9E49-4850D312BC87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47E2-B205-4708-85D1-C2409B8EF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65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1E9E-85E7-485F-A52B-EF17A9B3BFDD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96BB-C77A-4357-8AA2-6A34905EF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78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C0F4-D752-4D38-A45F-FB6657A3FDE8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8443-87A7-4939-8B55-B3CE5D4B6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05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8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20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2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6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3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78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93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4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D039-5773-4F56-BF20-1516810A6346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1ACB-0859-4822-94D0-9FE83D4B7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247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89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0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20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112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77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3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90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77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2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EDE4-5DA4-4F18-AA01-1CD66F95891B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4C62-6081-4922-9111-F295E9512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28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92DD-DCCB-4FCA-81DA-0ABAF3570699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7D66-D547-4AF5-A258-56DD58C2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65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9666-DE7E-4426-A89C-42DAF7C185B5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A113-00A7-4F4F-B3BF-3A2658AE1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6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79B4-C326-410C-AFA5-DFEC7907B2A4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C6C2-8D03-4A0D-A4EC-9990EADCE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81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18E6-38AA-4EC8-B59F-AAB8CDC153B3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8889-6090-412C-BC5C-5F68E5523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95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20F7-074B-4604-827E-0CBAB16EF0EB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20FF-BD26-4570-904E-AEA6C9E49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69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B190C-88F4-432D-A4C3-393BA974AF93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34BF-C83A-4A9D-98C9-ECA4C28C0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64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CD9FBE-6A73-4955-A3FE-666D5778D5F8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0157FE-955A-467B-A558-E88A519C4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13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Matthew 1:18-24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487016" y="970324"/>
            <a:ext cx="8013426" cy="394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F4DE3A">
                  <a:lumMod val="60000"/>
                  <a:lumOff val="40000"/>
                </a:srgbClr>
              </a:solidFill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18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This is how the birth of Jesus Christ came about: His mother Mary was pledged to be married to Joseph, but before they came together, she was found to be with child through the Holy Spirit.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19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Because Joseph her husband was a righteous man and did not want to expose her to public disgrace, he had in mind to divorce her quietly.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20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But after he had considered this, an angel of the Lord appeared to him in a dream and said, "Joseph son of David, do not be afraid to take Mary home as your wife, because what is conceived in her is from the Holy Spirit. </a:t>
            </a:r>
          </a:p>
        </p:txBody>
      </p:sp>
    </p:spTree>
    <p:extLst>
      <p:ext uri="{BB962C8B-B14F-4D97-AF65-F5344CB8AC3E}">
        <p14:creationId xmlns:p14="http://schemas.microsoft.com/office/powerpoint/2010/main" val="119675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" r="10380" b="16345"/>
          <a:stretch/>
        </p:blipFill>
        <p:spPr>
          <a:xfrm rot="17170042">
            <a:off x="6021732" y="-165908"/>
            <a:ext cx="1478716" cy="1860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b="1" dirty="0">
                <a:solidFill>
                  <a:srgbClr val="0000FF"/>
                </a:solidFill>
              </a:rPr>
              <a:t>Joseph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Matthew  13:55        Carpenter </a:t>
            </a:r>
          </a:p>
          <a:p>
            <a:r>
              <a:rPr lang="en-AU"/>
              <a:t>Matt 1:19-25   </a:t>
            </a:r>
            <a:r>
              <a:rPr lang="en-AU" dirty="0"/>
              <a:t>Righteous,     Thoughtful  </a:t>
            </a:r>
          </a:p>
          <a:p>
            <a:pPr marL="0" indent="0">
              <a:buNone/>
            </a:pPr>
            <a:r>
              <a:rPr lang="en-AU" dirty="0"/>
              <a:t>           	Son of David ,     Afraid,    </a:t>
            </a:r>
          </a:p>
          <a:p>
            <a:pPr marL="0" indent="0">
              <a:buNone/>
            </a:pPr>
            <a:r>
              <a:rPr lang="en-AU" dirty="0"/>
              <a:t>                    Man of action</a:t>
            </a:r>
          </a:p>
          <a:p>
            <a:pPr marL="0" indent="0">
              <a:buNone/>
            </a:pPr>
            <a:r>
              <a:rPr lang="en-AU" dirty="0"/>
              <a:t>                  </a:t>
            </a:r>
          </a:p>
          <a:p>
            <a:r>
              <a:rPr lang="en-AU" dirty="0"/>
              <a:t>Mark 6:3   Father of 6 +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66950"/>
            <a:ext cx="193357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" r="50623" b="1"/>
          <a:stretch/>
        </p:blipFill>
        <p:spPr>
          <a:xfrm>
            <a:off x="7517573" y="1573413"/>
            <a:ext cx="940627" cy="922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24" y="2325687"/>
            <a:ext cx="1143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>
          <a:xfrm>
            <a:off x="4759534" y="2995465"/>
            <a:ext cx="1620715" cy="110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5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Journeys of Mary and Joseph ma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" y="110299"/>
            <a:ext cx="3578105" cy="503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14800" y="110299"/>
            <a:ext cx="4876800" cy="470898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AU" b="1" dirty="0"/>
              <a:t>1 </a:t>
            </a:r>
            <a:r>
              <a:rPr lang="en-AU" dirty="0"/>
              <a:t>    </a:t>
            </a:r>
            <a:r>
              <a:rPr lang="en-AU" sz="2000" dirty="0"/>
              <a:t>Nazareth to Bethlehem  100km around 7 days of travel</a:t>
            </a:r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b="1" dirty="0"/>
              <a:t>2-3 </a:t>
            </a:r>
            <a:r>
              <a:rPr lang="en-AU" sz="2000" dirty="0"/>
              <a:t>  Twice they travelled to Jerusalem day 7 and day 40 after the birth 17km round trip</a:t>
            </a:r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b="1" dirty="0"/>
              <a:t>4 </a:t>
            </a:r>
            <a:r>
              <a:rPr lang="en-AU" sz="2000" dirty="0"/>
              <a:t>  Left Bethlehem for Egypt 70 km journey</a:t>
            </a:r>
          </a:p>
          <a:p>
            <a:pPr marL="342900" indent="-342900">
              <a:buAutoNum type="arabicPlain" startAt="4"/>
            </a:pPr>
            <a:endParaRPr lang="en-AU" sz="2000" dirty="0"/>
          </a:p>
          <a:p>
            <a:endParaRPr lang="en-AU" sz="2000" dirty="0"/>
          </a:p>
          <a:p>
            <a:r>
              <a:rPr lang="en-AU" sz="2000" b="1" dirty="0"/>
              <a:t>5 </a:t>
            </a:r>
            <a:r>
              <a:rPr lang="en-AU" sz="2000" dirty="0"/>
              <a:t>   Returned from Egypt to Nazareth  170km</a:t>
            </a:r>
            <a:r>
              <a:rPr lang="en-A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258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0000FF"/>
                </a:solidFill>
              </a:rPr>
              <a:t>Joseph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23950"/>
            <a:ext cx="4572000" cy="3424904"/>
          </a:xfrm>
        </p:spPr>
      </p:pic>
      <p:sp>
        <p:nvSpPr>
          <p:cNvPr id="5" name="Wave 4"/>
          <p:cNvSpPr/>
          <p:nvPr/>
        </p:nvSpPr>
        <p:spPr>
          <a:xfrm>
            <a:off x="76200" y="285750"/>
            <a:ext cx="3124200" cy="22860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42900" y="106362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/>
              <a:t>Matthew 1:18-25</a:t>
            </a:r>
          </a:p>
          <a:p>
            <a:pPr marL="342900" indent="-342900">
              <a:buAutoNum type="arabicPeriod"/>
            </a:pPr>
            <a:endParaRPr lang="en-AU" dirty="0"/>
          </a:p>
          <a:p>
            <a:r>
              <a:rPr lang="en-AU" dirty="0"/>
              <a:t>Do not divorce Mary</a:t>
            </a:r>
          </a:p>
        </p:txBody>
      </p:sp>
    </p:spTree>
    <p:extLst>
      <p:ext uri="{BB962C8B-B14F-4D97-AF65-F5344CB8AC3E}">
        <p14:creationId xmlns:p14="http://schemas.microsoft.com/office/powerpoint/2010/main" val="303821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0000FF"/>
                </a:solidFill>
              </a:rPr>
              <a:t>Joseph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23950"/>
            <a:ext cx="4572000" cy="3424904"/>
          </a:xfrm>
        </p:spPr>
      </p:pic>
      <p:sp>
        <p:nvSpPr>
          <p:cNvPr id="5" name="Wave 4"/>
          <p:cNvSpPr/>
          <p:nvPr/>
        </p:nvSpPr>
        <p:spPr>
          <a:xfrm>
            <a:off x="76200" y="285750"/>
            <a:ext cx="3124200" cy="22860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42900" y="106362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/>
              <a:t>Matthew 1:18-25</a:t>
            </a:r>
          </a:p>
          <a:p>
            <a:pPr marL="342900" indent="-342900">
              <a:buAutoNum type="arabicPeriod"/>
            </a:pPr>
            <a:endParaRPr lang="en-AU" dirty="0"/>
          </a:p>
          <a:p>
            <a:r>
              <a:rPr lang="en-AU" dirty="0"/>
              <a:t>Do not divorce Mary</a:t>
            </a:r>
          </a:p>
        </p:txBody>
      </p:sp>
      <p:sp>
        <p:nvSpPr>
          <p:cNvPr id="7" name="Wave 6"/>
          <p:cNvSpPr/>
          <p:nvPr/>
        </p:nvSpPr>
        <p:spPr>
          <a:xfrm>
            <a:off x="133350" y="2265575"/>
            <a:ext cx="3124200" cy="22860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285750" y="284420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AU" dirty="0"/>
              <a:t>Matthew  2:13-14</a:t>
            </a:r>
          </a:p>
          <a:p>
            <a:endParaRPr lang="en-AU" dirty="0"/>
          </a:p>
          <a:p>
            <a:r>
              <a:rPr lang="en-AU" dirty="0"/>
              <a:t>Leave for Egypt</a:t>
            </a:r>
          </a:p>
        </p:txBody>
      </p:sp>
    </p:spTree>
    <p:extLst>
      <p:ext uri="{BB962C8B-B14F-4D97-AF65-F5344CB8AC3E}">
        <p14:creationId xmlns:p14="http://schemas.microsoft.com/office/powerpoint/2010/main" val="400547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92" y="119521"/>
            <a:ext cx="8229600" cy="857250"/>
          </a:xfrm>
        </p:spPr>
        <p:txBody>
          <a:bodyPr/>
          <a:lstStyle/>
          <a:p>
            <a:r>
              <a:rPr lang="en-AU" b="1" dirty="0">
                <a:solidFill>
                  <a:srgbClr val="0000FF"/>
                </a:solidFill>
              </a:rPr>
              <a:t>Joseph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23950"/>
            <a:ext cx="4572000" cy="3424904"/>
          </a:xfrm>
        </p:spPr>
      </p:pic>
      <p:sp>
        <p:nvSpPr>
          <p:cNvPr id="5" name="Wave 4"/>
          <p:cNvSpPr/>
          <p:nvPr/>
        </p:nvSpPr>
        <p:spPr>
          <a:xfrm>
            <a:off x="76200" y="285750"/>
            <a:ext cx="3124200" cy="22860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Wave 6"/>
          <p:cNvSpPr/>
          <p:nvPr/>
        </p:nvSpPr>
        <p:spPr>
          <a:xfrm>
            <a:off x="133350" y="2265575"/>
            <a:ext cx="3124200" cy="22860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285750" y="284420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AU" dirty="0"/>
              <a:t>Matthew  2:13-14</a:t>
            </a:r>
          </a:p>
          <a:p>
            <a:endParaRPr lang="en-AU" dirty="0"/>
          </a:p>
          <a:p>
            <a:r>
              <a:rPr lang="en-AU" dirty="0"/>
              <a:t>Leave for Egypt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3" y="96708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/>
              <a:t>Matthew 1:18-25</a:t>
            </a:r>
          </a:p>
          <a:p>
            <a:pPr marL="342900" indent="-342900">
              <a:buAutoNum type="arabicPeriod"/>
            </a:pPr>
            <a:endParaRPr lang="en-AU" dirty="0"/>
          </a:p>
          <a:p>
            <a:r>
              <a:rPr lang="en-AU" dirty="0"/>
              <a:t>Do not divorce Mary</a:t>
            </a:r>
          </a:p>
        </p:txBody>
      </p:sp>
      <p:sp>
        <p:nvSpPr>
          <p:cNvPr id="9" name="Wave 8"/>
          <p:cNvSpPr/>
          <p:nvPr/>
        </p:nvSpPr>
        <p:spPr>
          <a:xfrm>
            <a:off x="5794465" y="322106"/>
            <a:ext cx="2778035" cy="195203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019800" y="746441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  Matthew 2:19-21</a:t>
            </a:r>
          </a:p>
          <a:p>
            <a:pPr marL="342900" indent="-342900">
              <a:buAutoNum type="arabicPeriod"/>
            </a:pPr>
            <a:endParaRPr lang="en-AU" dirty="0"/>
          </a:p>
          <a:p>
            <a:r>
              <a:rPr lang="en-AU" dirty="0"/>
              <a:t>Return to Israel</a:t>
            </a:r>
          </a:p>
        </p:txBody>
      </p:sp>
    </p:spTree>
    <p:extLst>
      <p:ext uri="{BB962C8B-B14F-4D97-AF65-F5344CB8AC3E}">
        <p14:creationId xmlns:p14="http://schemas.microsoft.com/office/powerpoint/2010/main" val="238919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92" y="119521"/>
            <a:ext cx="8229600" cy="857250"/>
          </a:xfrm>
        </p:spPr>
        <p:txBody>
          <a:bodyPr/>
          <a:lstStyle/>
          <a:p>
            <a:r>
              <a:rPr lang="en-AU" b="1" dirty="0">
                <a:solidFill>
                  <a:srgbClr val="0000FF"/>
                </a:solidFill>
              </a:rPr>
              <a:t>Joseph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23950"/>
            <a:ext cx="4572000" cy="3424904"/>
          </a:xfrm>
        </p:spPr>
      </p:pic>
      <p:sp>
        <p:nvSpPr>
          <p:cNvPr id="5" name="Wave 4"/>
          <p:cNvSpPr/>
          <p:nvPr/>
        </p:nvSpPr>
        <p:spPr>
          <a:xfrm>
            <a:off x="76200" y="285750"/>
            <a:ext cx="3124200" cy="22860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Wave 6"/>
          <p:cNvSpPr/>
          <p:nvPr/>
        </p:nvSpPr>
        <p:spPr>
          <a:xfrm>
            <a:off x="133350" y="2265575"/>
            <a:ext cx="3124200" cy="22860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285750" y="284420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AU" dirty="0"/>
              <a:t>Matthew  2:13-14</a:t>
            </a:r>
          </a:p>
          <a:p>
            <a:endParaRPr lang="en-AU" dirty="0"/>
          </a:p>
          <a:p>
            <a:r>
              <a:rPr lang="en-AU" dirty="0"/>
              <a:t>Leave for Egypt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3" y="96708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/>
              <a:t>Matthew 1:18-25</a:t>
            </a:r>
          </a:p>
          <a:p>
            <a:pPr marL="342900" indent="-342900">
              <a:buAutoNum type="arabicPeriod"/>
            </a:pPr>
            <a:endParaRPr lang="en-AU" dirty="0"/>
          </a:p>
          <a:p>
            <a:r>
              <a:rPr lang="en-AU" dirty="0"/>
              <a:t>Do not divorce Mary</a:t>
            </a:r>
          </a:p>
        </p:txBody>
      </p:sp>
      <p:sp>
        <p:nvSpPr>
          <p:cNvPr id="9" name="Wave 8"/>
          <p:cNvSpPr/>
          <p:nvPr/>
        </p:nvSpPr>
        <p:spPr>
          <a:xfrm>
            <a:off x="5823857" y="48765"/>
            <a:ext cx="2778035" cy="195203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172200" y="515106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  Matthew 2:19-21</a:t>
            </a:r>
          </a:p>
          <a:p>
            <a:pPr marL="342900" indent="-342900">
              <a:buAutoNum type="arabicPeriod"/>
            </a:pPr>
            <a:endParaRPr lang="en-AU" dirty="0"/>
          </a:p>
          <a:p>
            <a:r>
              <a:rPr lang="en-AU" dirty="0"/>
              <a:t>Return to Israel</a:t>
            </a:r>
          </a:p>
        </p:txBody>
      </p:sp>
      <p:sp>
        <p:nvSpPr>
          <p:cNvPr id="11" name="Wave 10"/>
          <p:cNvSpPr/>
          <p:nvPr/>
        </p:nvSpPr>
        <p:spPr>
          <a:xfrm>
            <a:off x="5867944" y="1693402"/>
            <a:ext cx="2919004" cy="1716548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096000" y="20383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4. Matthew 2:22-23</a:t>
            </a:r>
          </a:p>
          <a:p>
            <a:endParaRPr lang="en-AU" dirty="0"/>
          </a:p>
          <a:p>
            <a:r>
              <a:rPr lang="en-AU" dirty="0"/>
              <a:t>Travel to Nazareth </a:t>
            </a:r>
          </a:p>
        </p:txBody>
      </p:sp>
    </p:spTree>
    <p:extLst>
      <p:ext uri="{BB962C8B-B14F-4D97-AF65-F5344CB8AC3E}">
        <p14:creationId xmlns:p14="http://schemas.microsoft.com/office/powerpoint/2010/main" val="262473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0000FF"/>
                </a:solidFill>
              </a:rPr>
              <a:t>Joseph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Unrest,  corruption</a:t>
            </a:r>
          </a:p>
          <a:p>
            <a:r>
              <a:rPr lang="en-AU" dirty="0"/>
              <a:t>Uncertainty</a:t>
            </a:r>
          </a:p>
          <a:p>
            <a:r>
              <a:rPr lang="en-AU" dirty="0"/>
              <a:t>Pain</a:t>
            </a:r>
          </a:p>
          <a:p>
            <a:r>
              <a:rPr lang="en-AU" dirty="0"/>
              <a:t>Character of Joseph seen in his actions </a:t>
            </a:r>
          </a:p>
          <a:p>
            <a:r>
              <a:rPr lang="en-AU" dirty="0"/>
              <a:t>Ordinary person with an extraordinary role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6375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41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0000FF"/>
                </a:solidFill>
              </a:rPr>
              <a:t>Our world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Unrest,  corruption</a:t>
            </a:r>
          </a:p>
          <a:p>
            <a:r>
              <a:rPr lang="en-AU" dirty="0"/>
              <a:t>Uncertainty</a:t>
            </a:r>
          </a:p>
          <a:p>
            <a:r>
              <a:rPr lang="en-AU" dirty="0"/>
              <a:t>Pain</a:t>
            </a:r>
          </a:p>
          <a:p>
            <a:r>
              <a:rPr lang="en-AU" dirty="0"/>
              <a:t>Is God speaking to you</a:t>
            </a:r>
          </a:p>
          <a:p>
            <a:r>
              <a:rPr lang="en-AU" dirty="0"/>
              <a:t>Is God’s character seen in your actions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95350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5750"/>
            <a:ext cx="6071927" cy="4555534"/>
          </a:xfrm>
        </p:spPr>
      </p:pic>
    </p:spTree>
    <p:extLst>
      <p:ext uri="{BB962C8B-B14F-4D97-AF65-F5344CB8AC3E}">
        <p14:creationId xmlns:p14="http://schemas.microsoft.com/office/powerpoint/2010/main" val="161331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Matthew 1:18-24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487016" y="970324"/>
            <a:ext cx="8013426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F4DE3A">
                  <a:lumMod val="60000"/>
                  <a:lumOff val="40000"/>
                </a:srgbClr>
              </a:solidFill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21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She will give birth to a son, and you are to give him the name Jesus, because he will save his people from their sins."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22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All this took place to fulfill what the Lord had said through the prophet: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23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"The virgin will be with child and will give birth to a son, and they will call him Immanuel" --which means, "God with us."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24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When Joseph woke up, he did what the angel of the Lord had commanded him and took Mary home as his wife. </a:t>
            </a:r>
          </a:p>
        </p:txBody>
      </p:sp>
    </p:spTree>
    <p:extLst>
      <p:ext uri="{BB962C8B-B14F-4D97-AF65-F5344CB8AC3E}">
        <p14:creationId xmlns:p14="http://schemas.microsoft.com/office/powerpoint/2010/main" val="337296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06375"/>
            <a:ext cx="2209800" cy="857250"/>
          </a:xfrm>
        </p:spPr>
        <p:txBody>
          <a:bodyPr/>
          <a:lstStyle/>
          <a:p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9" y="285750"/>
            <a:ext cx="6071927" cy="4555534"/>
          </a:xfrm>
        </p:spPr>
      </p:pic>
      <p:sp>
        <p:nvSpPr>
          <p:cNvPr id="5" name="Oval Callout 4"/>
          <p:cNvSpPr/>
          <p:nvPr/>
        </p:nvSpPr>
        <p:spPr>
          <a:xfrm rot="3363969">
            <a:off x="6658427" y="-53332"/>
            <a:ext cx="2467873" cy="2669782"/>
          </a:xfrm>
          <a:prstGeom prst="wedgeEllipseCallout">
            <a:avLst>
              <a:gd name="adj1" fmla="val -31315"/>
              <a:gd name="adj2" fmla="val 80565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6882073" y="81915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Arial Rounded MT Bold" panose="020F0704030504030204" pitchFamily="34" charset="0"/>
              </a:rPr>
              <a:t>Where is God?</a:t>
            </a:r>
          </a:p>
        </p:txBody>
      </p:sp>
    </p:spTree>
    <p:extLst>
      <p:ext uri="{BB962C8B-B14F-4D97-AF65-F5344CB8AC3E}">
        <p14:creationId xmlns:p14="http://schemas.microsoft.com/office/powerpoint/2010/main" val="276160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Matthew 2:13-15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487016" y="970324"/>
            <a:ext cx="8013426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F4DE3A">
                  <a:lumMod val="60000"/>
                  <a:lumOff val="40000"/>
                </a:srgbClr>
              </a:solidFill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13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When they had gone, an angel of the Lord appeared to Joseph in a dream. "Get up," he said, "take the child and his mother and escape to Egypt. Stay there until I tell you, for Herod is going to search for the child to kill him."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14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So he got up, took the child and his mother during the night and left for Egypt,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15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where he stayed until the death of Herod. And so was fulfilled what the Lord had said through the prophet: "Out of Egypt I called my son." </a:t>
            </a:r>
          </a:p>
        </p:txBody>
      </p:sp>
    </p:spTree>
    <p:extLst>
      <p:ext uri="{BB962C8B-B14F-4D97-AF65-F5344CB8AC3E}">
        <p14:creationId xmlns:p14="http://schemas.microsoft.com/office/powerpoint/2010/main" val="33968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Matthew 2:19-23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503744" y="672579"/>
            <a:ext cx="8013426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F4DE3A">
                  <a:lumMod val="60000"/>
                  <a:lumOff val="40000"/>
                </a:srgbClr>
              </a:solidFill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19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After Herod died, an angel of the Lord appeared in a dream to Joseph in Egypt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20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and said, "Get up, take the child and his mother and go to the land of Israel, for those who were trying to take the child's life are dead."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21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So he got up, took the child and his mother and went to the land of Israel.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22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But when he heard that Archelaus was reigning in Judea in place of his father Herod, he was afraid to go there. Having been warned in a dream, he withdrew to the district of Galilee,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</a:rPr>
              <a:t>23</a:t>
            </a:r>
            <a:r>
              <a:rPr lang="en-US" sz="2400" dirty="0">
                <a:solidFill>
                  <a:srgbClr val="FFFF00"/>
                </a:solidFill>
                <a:cs typeface="+mn-cs"/>
              </a:rPr>
              <a:t>and he went and lived in a town called Nazareth. So was fulfilled what was said through the prophets: "He will be called a Nazarene." </a:t>
            </a:r>
          </a:p>
        </p:txBody>
      </p:sp>
    </p:spTree>
    <p:extLst>
      <p:ext uri="{BB962C8B-B14F-4D97-AF65-F5344CB8AC3E}">
        <p14:creationId xmlns:p14="http://schemas.microsoft.com/office/powerpoint/2010/main" val="370659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1581150"/>
            <a:ext cx="8839200" cy="10080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solidFill>
                  <a:schemeClr val="bg2"/>
                </a:solidFill>
              </a:rPr>
              <a:t>Characters of Christmas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93750"/>
            <a:ext cx="4267200" cy="122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Ordinary People with Extraordinary  Roles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1581150"/>
            <a:ext cx="8839200" cy="1008000"/>
          </a:xfrm>
          <a:ln>
            <a:noFill/>
          </a:ln>
          <a:effectLst>
            <a:softEdge rad="12700"/>
          </a:effectLst>
        </p:spPr>
        <p:txBody>
          <a:bodyPr/>
          <a:lstStyle/>
          <a:p>
            <a:pPr eaLnBrk="1" hangingPunct="1"/>
            <a:r>
              <a:rPr lang="en-US" altLang="en-US" sz="6000" dirty="0">
                <a:solidFill>
                  <a:schemeClr val="bg2"/>
                </a:solidFill>
              </a:rPr>
              <a:t>Characters of Christmas </a:t>
            </a:r>
            <a:r>
              <a:rPr lang="en-US" altLang="en-US" sz="8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</a:rPr>
              <a:t>Joseph</a:t>
            </a:r>
            <a:br>
              <a:rPr lang="en-US" altLang="en-US" sz="6000" dirty="0">
                <a:solidFill>
                  <a:schemeClr val="bg2"/>
                </a:solidFill>
              </a:rPr>
            </a:br>
            <a:endParaRPr lang="en-US" altLang="en-US" sz="60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93750"/>
            <a:ext cx="4267200" cy="122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Ordinary People with Extraordinary  Roles</a:t>
            </a:r>
          </a:p>
        </p:txBody>
      </p:sp>
    </p:spTree>
    <p:extLst>
      <p:ext uri="{BB962C8B-B14F-4D97-AF65-F5344CB8AC3E}">
        <p14:creationId xmlns:p14="http://schemas.microsoft.com/office/powerpoint/2010/main" val="146233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b="1" dirty="0">
                <a:solidFill>
                  <a:srgbClr val="0000FF"/>
                </a:solidFill>
              </a:rPr>
              <a:t>Joseph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Betrothed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52550"/>
            <a:ext cx="444486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0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b="1" dirty="0">
                <a:solidFill>
                  <a:srgbClr val="0000FF"/>
                </a:solidFill>
              </a:rPr>
              <a:t>Joseph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Betrothed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Preparation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30122"/>
            <a:ext cx="1828800" cy="2862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1824"/>
            <a:ext cx="3591982" cy="269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4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b="1" dirty="0">
                <a:solidFill>
                  <a:srgbClr val="0000FF"/>
                </a:solidFill>
              </a:rPr>
              <a:t>Joseph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Betrothed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Preparation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Wedding Feast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" b="9934"/>
          <a:stretch/>
        </p:blipFill>
        <p:spPr>
          <a:xfrm>
            <a:off x="4114800" y="1885950"/>
            <a:ext cx="437029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679</Words>
  <Application>Microsoft Office PowerPoint</Application>
  <PresentationFormat>On-screen Show (16:9)</PresentationFormat>
  <Paragraphs>94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Calibri</vt:lpstr>
      <vt:lpstr>Corbel</vt:lpstr>
      <vt:lpstr>Office Theme</vt:lpstr>
      <vt:lpstr>Depth</vt:lpstr>
      <vt:lpstr>Matthew 1:18-24</vt:lpstr>
      <vt:lpstr>Matthew 1:18-24</vt:lpstr>
      <vt:lpstr>Matthew 2:13-15</vt:lpstr>
      <vt:lpstr>Matthew 2:19-23</vt:lpstr>
      <vt:lpstr>Characters of Christmas</vt:lpstr>
      <vt:lpstr>Characters of Christmas Joseph </vt:lpstr>
      <vt:lpstr>Joseph</vt:lpstr>
      <vt:lpstr>Joseph</vt:lpstr>
      <vt:lpstr>Joseph</vt:lpstr>
      <vt:lpstr>Joseph</vt:lpstr>
      <vt:lpstr>PowerPoint Presentation</vt:lpstr>
      <vt:lpstr>PowerPoint Presentation</vt:lpstr>
      <vt:lpstr>Joseph</vt:lpstr>
      <vt:lpstr>Joseph</vt:lpstr>
      <vt:lpstr>Joseph</vt:lpstr>
      <vt:lpstr>Joseph</vt:lpstr>
      <vt:lpstr>Joseph</vt:lpstr>
      <vt:lpstr>Our world today</vt:lpstr>
      <vt:lpstr>PowerPoint Presentation</vt:lpstr>
      <vt:lpstr>  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Streamer</cp:lastModifiedBy>
  <cp:revision>34</cp:revision>
  <cp:lastPrinted>2021-12-03T11:32:48Z</cp:lastPrinted>
  <dcterms:created xsi:type="dcterms:W3CDTF">2012-07-18T16:46:43Z</dcterms:created>
  <dcterms:modified xsi:type="dcterms:W3CDTF">2021-12-04T22:21:07Z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dc88d9-fa17-47eb-a208-3e66f59d50e5_Enabled">
    <vt:lpwstr>true</vt:lpwstr>
  </property>
  <property fmtid="{D5CDD505-2E9C-101B-9397-08002B2CF9AE}" pid="3" name="MSIP_Label_d7dc88d9-fa17-47eb-a208-3e66f59d50e5_SetDate">
    <vt:lpwstr>2021-09-19T04:14:29Z</vt:lpwstr>
  </property>
  <property fmtid="{D5CDD505-2E9C-101B-9397-08002B2CF9AE}" pid="4" name="MSIP_Label_d7dc88d9-fa17-47eb-a208-3e66f59d50e5_Method">
    <vt:lpwstr>Standard</vt:lpwstr>
  </property>
  <property fmtid="{D5CDD505-2E9C-101B-9397-08002B2CF9AE}" pid="5" name="MSIP_Label_d7dc88d9-fa17-47eb-a208-3e66f59d50e5_Name">
    <vt:lpwstr>Internal</vt:lpwstr>
  </property>
  <property fmtid="{D5CDD505-2E9C-101B-9397-08002B2CF9AE}" pid="6" name="MSIP_Label_d7dc88d9-fa17-47eb-a208-3e66f59d50e5_SiteId">
    <vt:lpwstr>d51ba343-9258-4ea6-9907-426d8c84ec12</vt:lpwstr>
  </property>
  <property fmtid="{D5CDD505-2E9C-101B-9397-08002B2CF9AE}" pid="7" name="MSIP_Label_d7dc88d9-fa17-47eb-a208-3e66f59d50e5_ActionId">
    <vt:lpwstr>9c36cabf-4467-4d6a-8574-7110206ba3b3</vt:lpwstr>
  </property>
  <property fmtid="{D5CDD505-2E9C-101B-9397-08002B2CF9AE}" pid="8" name="MSIP_Label_d7dc88d9-fa17-47eb-a208-3e66f59d50e5_ContentBits">
    <vt:lpwstr>0</vt:lpwstr>
  </property>
</Properties>
</file>